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2" Type="http://schemas.openxmlformats.org/package/2006/relationships/metadata/thumbnail" Target="docProps/thumbnail.jpeg"/>
<Relationship Id="rId1" Type="http://schemas.openxmlformats.org/officeDocument/2006/relationships/officeDocument" Target="ppt/presentation.xml"/>
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</p:sldIdLst>
  <p:sldSz cx="10698163" cy="7562850"/>
  <p:notesSz cx="6858000" cy="9144000"/>
  <p:defaultTextStyle>
    <a:defPPr>
      <a:defRPr lang="en-US"/>
    </a:defPPr>
    <a:lvl1pPr marL="0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82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64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47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29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911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93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76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58" algn="l" defTabSz="9959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320" y="-77"/>
      </p:cViewPr>
      <p:guideLst>
        <p:guide orient="horz" pos="2382"/>
        <p:guide pos="3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viewProps" Target="viewProps.xml"/>
<Relationship Id="rId2" Type="http://schemas.openxmlformats.org/officeDocument/2006/relationships/presProps" Target="presProps.xml"/>
<Relationship Id="rId1" Type="http://schemas.openxmlformats.org/officeDocument/2006/relationships/slideMaster" Target="slideMasters/slideMaster1.xml"/>
<Relationship Id="rId5" Type="http://schemas.openxmlformats.org/officeDocument/2006/relationships/tableStyles" Target="tableStyles.xml"/>
<Relationship Id="rId4" Type="http://schemas.openxmlformats.org/officeDocument/2006/relationships/theme" Target="theme/theme1.xml"/>
<Relationship Id="rId6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62" y="2349388"/>
            <a:ext cx="9093439" cy="16211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725" y="4285615"/>
            <a:ext cx="7488714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5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3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0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2515" y="302867"/>
            <a:ext cx="2607678" cy="6452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9485" y="302867"/>
            <a:ext cx="7644730" cy="6452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73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81" y="4859833"/>
            <a:ext cx="9093439" cy="150206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081" y="3205460"/>
            <a:ext cx="9093439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9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9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9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9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9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8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58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3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9486" y="1764667"/>
            <a:ext cx="5126203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3991" y="1764667"/>
            <a:ext cx="5126203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4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08" y="302865"/>
            <a:ext cx="962834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09" y="1692889"/>
            <a:ext cx="4726880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982" indent="0">
              <a:buNone/>
              <a:defRPr sz="2200" b="1"/>
            </a:lvl2pPr>
            <a:lvl3pPr marL="995964" indent="0">
              <a:buNone/>
              <a:defRPr sz="2000" b="1"/>
            </a:lvl3pPr>
            <a:lvl4pPr marL="1493947" indent="0">
              <a:buNone/>
              <a:defRPr sz="1700" b="1"/>
            </a:lvl4pPr>
            <a:lvl5pPr marL="1991929" indent="0">
              <a:buNone/>
              <a:defRPr sz="1700" b="1"/>
            </a:lvl5pPr>
            <a:lvl6pPr marL="2489911" indent="0">
              <a:buNone/>
              <a:defRPr sz="1700" b="1"/>
            </a:lvl6pPr>
            <a:lvl7pPr marL="2987893" indent="0">
              <a:buNone/>
              <a:defRPr sz="1700" b="1"/>
            </a:lvl7pPr>
            <a:lvl8pPr marL="3485876" indent="0">
              <a:buNone/>
              <a:defRPr sz="1700" b="1"/>
            </a:lvl8pPr>
            <a:lvl9pPr marL="398385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09" y="2398404"/>
            <a:ext cx="4726880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4519" y="1692889"/>
            <a:ext cx="4728738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982" indent="0">
              <a:buNone/>
              <a:defRPr sz="2200" b="1"/>
            </a:lvl2pPr>
            <a:lvl3pPr marL="995964" indent="0">
              <a:buNone/>
              <a:defRPr sz="2000" b="1"/>
            </a:lvl3pPr>
            <a:lvl4pPr marL="1493947" indent="0">
              <a:buNone/>
              <a:defRPr sz="1700" b="1"/>
            </a:lvl4pPr>
            <a:lvl5pPr marL="1991929" indent="0">
              <a:buNone/>
              <a:defRPr sz="1700" b="1"/>
            </a:lvl5pPr>
            <a:lvl6pPr marL="2489911" indent="0">
              <a:buNone/>
              <a:defRPr sz="1700" b="1"/>
            </a:lvl6pPr>
            <a:lvl7pPr marL="2987893" indent="0">
              <a:buNone/>
              <a:defRPr sz="1700" b="1"/>
            </a:lvl7pPr>
            <a:lvl8pPr marL="3485876" indent="0">
              <a:buNone/>
              <a:defRPr sz="1700" b="1"/>
            </a:lvl8pPr>
            <a:lvl9pPr marL="398385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4519" y="2398404"/>
            <a:ext cx="4728738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5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6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1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09" y="301113"/>
            <a:ext cx="3519622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2686" y="301116"/>
            <a:ext cx="5980569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09" y="1582598"/>
            <a:ext cx="3519622" cy="5173200"/>
          </a:xfrm>
        </p:spPr>
        <p:txBody>
          <a:bodyPr/>
          <a:lstStyle>
            <a:lvl1pPr marL="0" indent="0">
              <a:buNone/>
              <a:defRPr sz="1500"/>
            </a:lvl1pPr>
            <a:lvl2pPr marL="497982" indent="0">
              <a:buNone/>
              <a:defRPr sz="1300"/>
            </a:lvl2pPr>
            <a:lvl3pPr marL="995964" indent="0">
              <a:buNone/>
              <a:defRPr sz="1100"/>
            </a:lvl3pPr>
            <a:lvl4pPr marL="1493947" indent="0">
              <a:buNone/>
              <a:defRPr sz="1000"/>
            </a:lvl4pPr>
            <a:lvl5pPr marL="1991929" indent="0">
              <a:buNone/>
              <a:defRPr sz="1000"/>
            </a:lvl5pPr>
            <a:lvl6pPr marL="2489911" indent="0">
              <a:buNone/>
              <a:defRPr sz="1000"/>
            </a:lvl6pPr>
            <a:lvl7pPr marL="2987893" indent="0">
              <a:buNone/>
              <a:defRPr sz="1000"/>
            </a:lvl7pPr>
            <a:lvl8pPr marL="3485876" indent="0">
              <a:buNone/>
              <a:defRPr sz="1000"/>
            </a:lvl8pPr>
            <a:lvl9pPr marL="398385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0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14" y="5293995"/>
            <a:ext cx="6418898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6914" y="675755"/>
            <a:ext cx="6418898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982" indent="0">
              <a:buNone/>
              <a:defRPr sz="3000"/>
            </a:lvl2pPr>
            <a:lvl3pPr marL="995964" indent="0">
              <a:buNone/>
              <a:defRPr sz="2600"/>
            </a:lvl3pPr>
            <a:lvl4pPr marL="1493947" indent="0">
              <a:buNone/>
              <a:defRPr sz="2200"/>
            </a:lvl4pPr>
            <a:lvl5pPr marL="1991929" indent="0">
              <a:buNone/>
              <a:defRPr sz="2200"/>
            </a:lvl5pPr>
            <a:lvl6pPr marL="2489911" indent="0">
              <a:buNone/>
              <a:defRPr sz="2200"/>
            </a:lvl6pPr>
            <a:lvl7pPr marL="2987893" indent="0">
              <a:buNone/>
              <a:defRPr sz="2200"/>
            </a:lvl7pPr>
            <a:lvl8pPr marL="3485876" indent="0">
              <a:buNone/>
              <a:defRPr sz="2200"/>
            </a:lvl8pPr>
            <a:lvl9pPr marL="3983858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6914" y="5918981"/>
            <a:ext cx="6418898" cy="887584"/>
          </a:xfrm>
        </p:spPr>
        <p:txBody>
          <a:bodyPr/>
          <a:lstStyle>
            <a:lvl1pPr marL="0" indent="0">
              <a:buNone/>
              <a:defRPr sz="1500"/>
            </a:lvl1pPr>
            <a:lvl2pPr marL="497982" indent="0">
              <a:buNone/>
              <a:defRPr sz="1300"/>
            </a:lvl2pPr>
            <a:lvl3pPr marL="995964" indent="0">
              <a:buNone/>
              <a:defRPr sz="1100"/>
            </a:lvl3pPr>
            <a:lvl4pPr marL="1493947" indent="0">
              <a:buNone/>
              <a:defRPr sz="1000"/>
            </a:lvl4pPr>
            <a:lvl5pPr marL="1991929" indent="0">
              <a:buNone/>
              <a:defRPr sz="1000"/>
            </a:lvl5pPr>
            <a:lvl6pPr marL="2489911" indent="0">
              <a:buNone/>
              <a:defRPr sz="1000"/>
            </a:lvl6pPr>
            <a:lvl7pPr marL="2987893" indent="0">
              <a:buNone/>
              <a:defRPr sz="1000"/>
            </a:lvl7pPr>
            <a:lvl8pPr marL="3485876" indent="0">
              <a:buNone/>
              <a:defRPr sz="1000"/>
            </a:lvl8pPr>
            <a:lvl9pPr marL="398385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2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08" y="302865"/>
            <a:ext cx="9628347" cy="1260475"/>
          </a:xfrm>
          <a:prstGeom prst="rect">
            <a:avLst/>
          </a:prstGeom>
        </p:spPr>
        <p:txBody>
          <a:bodyPr vert="horz" lIns="99596" tIns="49798" rIns="99596" bIns="4979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08" y="1764667"/>
            <a:ext cx="9628347" cy="4991131"/>
          </a:xfrm>
          <a:prstGeom prst="rect">
            <a:avLst/>
          </a:prstGeom>
        </p:spPr>
        <p:txBody>
          <a:bodyPr vert="horz" lIns="99596" tIns="49798" rIns="99596" bIns="4979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08" y="7009644"/>
            <a:ext cx="2496238" cy="402652"/>
          </a:xfrm>
          <a:prstGeom prst="rect">
            <a:avLst/>
          </a:prstGeom>
        </p:spPr>
        <p:txBody>
          <a:bodyPr vert="horz" lIns="99596" tIns="49798" rIns="99596" bIns="4979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D40C-A8DC-479A-A5D3-E7B4936A184B}" type="datetimeFigureOut">
              <a:rPr lang="en-GB" smtClean="0"/>
              <a:t>15/07/2015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5206" y="7009644"/>
            <a:ext cx="3387752" cy="402652"/>
          </a:xfrm>
          <a:prstGeom prst="rect">
            <a:avLst/>
          </a:prstGeom>
        </p:spPr>
        <p:txBody>
          <a:bodyPr vert="horz" lIns="99596" tIns="49798" rIns="99596" bIns="4979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7017" y="7009644"/>
            <a:ext cx="2496238" cy="402652"/>
          </a:xfrm>
          <a:prstGeom prst="rect">
            <a:avLst/>
          </a:prstGeom>
        </p:spPr>
        <p:txBody>
          <a:bodyPr vert="horz" lIns="99596" tIns="49798" rIns="99596" bIns="4979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7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96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487" indent="-373487" algn="l" defTabSz="9959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221" indent="-311239" algn="l" defTabSz="995964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956" indent="-248991" algn="l" defTabSz="9959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938" indent="-248991" algn="l" defTabSz="9959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920" indent="-248991" algn="l" defTabSz="99596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902" indent="-248991" algn="l" defTabSz="9959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6885" indent="-248991" algn="l" defTabSz="9959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4867" indent="-248991" algn="l" defTabSz="9959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2849" indent="-248991" algn="l" defTabSz="9959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982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964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947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929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911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893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5876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3858" algn="l" defTabSz="9959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 xmlns:pic="http://schemas.openxmlformats.org/drawingml/2006/picture">
        <p:nvGrpSpPr>
          <p:cNvPr id="2" name=""/>
          <p:cNvGrpSpPr/>
          <p:nvPr/>
        </p:nvGrpSpPr>
        <p:grpSpPr>
          <a:xfrm>
            <a:off x="2148682" y="1221105"/>
            <a:ext cx="6400800" cy="5120640"/>
            <a:chOff x="2148682" y="1221105"/>
            <a:chExt cx="6400800" cy="5120640"/>
          </a:xfrm>
        </p:grpSpPr>
        <p:sp>
          <p:nvSpPr>
            <p:cNvPr id="3" name="rc3"/>
            <p:cNvSpPr/>
            <p:nvPr/>
          </p:nvSpPr>
          <p:spPr>
            <a:xfrm>
              <a:off x="2148681" y="1221105"/>
              <a:ext cx="6400800" cy="512064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4" name="pt4"/>
            <p:cNvSpPr/>
            <p:nvPr/>
          </p:nvSpPr>
          <p:spPr>
            <a:xfrm>
              <a:off x="3059271" y="5247428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5" name="pt5"/>
            <p:cNvSpPr/>
            <p:nvPr/>
          </p:nvSpPr>
          <p:spPr>
            <a:xfrm>
              <a:off x="3601138" y="4893709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6" name="pt6"/>
            <p:cNvSpPr/>
            <p:nvPr/>
          </p:nvSpPr>
          <p:spPr>
            <a:xfrm>
              <a:off x="4143004" y="4539991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7" name="pt7"/>
            <p:cNvSpPr/>
            <p:nvPr/>
          </p:nvSpPr>
          <p:spPr>
            <a:xfrm>
              <a:off x="4684871" y="4186272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8" name="pt8"/>
            <p:cNvSpPr/>
            <p:nvPr/>
          </p:nvSpPr>
          <p:spPr>
            <a:xfrm>
              <a:off x="5226738" y="3832554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9" name="pt9"/>
            <p:cNvSpPr/>
            <p:nvPr/>
          </p:nvSpPr>
          <p:spPr>
            <a:xfrm>
              <a:off x="5768604" y="3478835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0" name="pt10"/>
            <p:cNvSpPr/>
            <p:nvPr/>
          </p:nvSpPr>
          <p:spPr>
            <a:xfrm>
              <a:off x="6310471" y="3125117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1" name="pt11"/>
            <p:cNvSpPr/>
            <p:nvPr/>
          </p:nvSpPr>
          <p:spPr>
            <a:xfrm>
              <a:off x="6852338" y="2771398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2" name="pt12"/>
            <p:cNvSpPr/>
            <p:nvPr/>
          </p:nvSpPr>
          <p:spPr>
            <a:xfrm>
              <a:off x="7394204" y="2417680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3" name="pt13"/>
            <p:cNvSpPr/>
            <p:nvPr/>
          </p:nvSpPr>
          <p:spPr>
            <a:xfrm>
              <a:off x="7936071" y="2063961"/>
              <a:ext cx="68579" cy="68579"/>
            </a:xfrm>
            <a:prstGeom prst="ellipse">
              <a:avLst/>
            </a:pr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4" name="pl14"/>
            <p:cNvSpPr/>
            <p:nvPr/>
          </p:nvSpPr>
          <p:spPr>
            <a:xfrm>
              <a:off x="3635428" y="5409057"/>
              <a:ext cx="4334933" cy="0"/>
            </a:xfrm>
            <a:custGeom>
              <a:avLst/>
              <a:pathLst>
                <a:path w="4334933" h="0">
                  <a:moveTo>
                    <a:pt x="0" y="0"/>
                  </a:moveTo>
                  <a:lnTo>
                    <a:pt x="4334933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5" name="pl15"/>
            <p:cNvSpPr/>
            <p:nvPr/>
          </p:nvSpPr>
          <p:spPr>
            <a:xfrm>
              <a:off x="3635428" y="5409057"/>
              <a:ext cx="0" cy="91439"/>
            </a:xfrm>
            <a:custGeom>
              <a:avLst/>
              <a:pathLst>
                <a:path w="0"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6" name="pl16"/>
            <p:cNvSpPr/>
            <p:nvPr/>
          </p:nvSpPr>
          <p:spPr>
            <a:xfrm>
              <a:off x="4719161" y="5409057"/>
              <a:ext cx="0" cy="91439"/>
            </a:xfrm>
            <a:custGeom>
              <a:avLst/>
              <a:pathLst>
                <a:path w="0"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7" name="pl17"/>
            <p:cNvSpPr/>
            <p:nvPr/>
          </p:nvSpPr>
          <p:spPr>
            <a:xfrm>
              <a:off x="5802894" y="5409057"/>
              <a:ext cx="0" cy="91439"/>
            </a:xfrm>
            <a:custGeom>
              <a:avLst/>
              <a:pathLst>
                <a:path w="0"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8" name="pl18"/>
            <p:cNvSpPr/>
            <p:nvPr/>
          </p:nvSpPr>
          <p:spPr>
            <a:xfrm>
              <a:off x="6886628" y="5409057"/>
              <a:ext cx="0" cy="91439"/>
            </a:xfrm>
            <a:custGeom>
              <a:avLst/>
              <a:pathLst>
                <a:path w="0"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19" name="pl19"/>
            <p:cNvSpPr/>
            <p:nvPr/>
          </p:nvSpPr>
          <p:spPr>
            <a:xfrm>
              <a:off x="7970361" y="5409057"/>
              <a:ext cx="0" cy="91439"/>
            </a:xfrm>
            <a:custGeom>
              <a:avLst/>
              <a:pathLst>
                <a:path w="0" h="91439">
                  <a:moveTo>
                    <a:pt x="0" y="0"/>
                  </a:moveTo>
                  <a:lnTo>
                    <a:pt x="0" y="91439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0" name="tx20"/>
            <p:cNvSpPr/>
            <p:nvPr/>
          </p:nvSpPr>
          <p:spPr>
            <a:xfrm>
              <a:off x="3586947" y="5625131"/>
              <a:ext cx="96961" cy="11310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2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670680" y="5627140"/>
              <a:ext cx="96961" cy="1111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4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5754414" y="5622973"/>
              <a:ext cx="96961" cy="11526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6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6838147" y="5622973"/>
              <a:ext cx="96961" cy="11526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8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7873399" y="5622973"/>
              <a:ext cx="193923" cy="11526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10</a:t>
              </a:r>
            </a:p>
          </p:txBody>
        </p:sp>
        <p:sp>
          <p:nvSpPr>
            <p:cNvPr id="25" name="pl25"/>
            <p:cNvSpPr/>
            <p:nvPr/>
          </p:nvSpPr>
          <p:spPr>
            <a:xfrm>
              <a:off x="2898489" y="2098251"/>
              <a:ext cx="0" cy="2829748"/>
            </a:xfrm>
            <a:custGeom>
              <a:avLst/>
              <a:pathLst>
                <a:path w="0" h="2829748">
                  <a:moveTo>
                    <a:pt x="0" y="2829748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6" name="pl26"/>
            <p:cNvSpPr/>
            <p:nvPr/>
          </p:nvSpPr>
          <p:spPr>
            <a:xfrm>
              <a:off x="2807049" y="4927999"/>
              <a:ext cx="91439" cy="0"/>
            </a:xfrm>
            <a:custGeom>
              <a:avLst/>
              <a:pathLst>
                <a:path w="91439" h="0">
                  <a:moveTo>
                    <a:pt x="9143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7" name="pl27"/>
            <p:cNvSpPr/>
            <p:nvPr/>
          </p:nvSpPr>
          <p:spPr>
            <a:xfrm>
              <a:off x="2807049" y="4220562"/>
              <a:ext cx="91439" cy="0"/>
            </a:xfrm>
            <a:custGeom>
              <a:avLst/>
              <a:pathLst>
                <a:path w="91439" h="0">
                  <a:moveTo>
                    <a:pt x="9143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8" name="pl28"/>
            <p:cNvSpPr/>
            <p:nvPr/>
          </p:nvSpPr>
          <p:spPr>
            <a:xfrm>
              <a:off x="2807049" y="3513125"/>
              <a:ext cx="91439" cy="0"/>
            </a:xfrm>
            <a:custGeom>
              <a:avLst/>
              <a:pathLst>
                <a:path w="91439" h="0">
                  <a:moveTo>
                    <a:pt x="9143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29" name="pl29"/>
            <p:cNvSpPr/>
            <p:nvPr/>
          </p:nvSpPr>
          <p:spPr>
            <a:xfrm>
              <a:off x="2807049" y="2805688"/>
              <a:ext cx="91439" cy="0"/>
            </a:xfrm>
            <a:custGeom>
              <a:avLst/>
              <a:pathLst>
                <a:path w="91439" h="0">
                  <a:moveTo>
                    <a:pt x="9143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0" name="pl30"/>
            <p:cNvSpPr/>
            <p:nvPr/>
          </p:nvSpPr>
          <p:spPr>
            <a:xfrm>
              <a:off x="2807049" y="2098251"/>
              <a:ext cx="91439" cy="0"/>
            </a:xfrm>
            <a:custGeom>
              <a:avLst/>
              <a:pathLst>
                <a:path w="91439" h="0">
                  <a:moveTo>
                    <a:pt x="91439" y="0"/>
                  </a:moveTo>
                  <a:lnTo>
                    <a:pt x="0" y="0"/>
                  </a:lnTo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1" name="tx31"/>
            <p:cNvSpPr/>
            <p:nvPr/>
          </p:nvSpPr>
          <p:spPr>
            <a:xfrm rot="-5400000">
              <a:off x="2573998" y="4871445"/>
              <a:ext cx="96961" cy="113109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2</a:t>
              </a:r>
            </a:p>
          </p:txBody>
        </p:sp>
        <p:sp>
          <p:nvSpPr>
            <p:cNvPr id="32" name="tx32"/>
            <p:cNvSpPr/>
            <p:nvPr/>
          </p:nvSpPr>
          <p:spPr>
            <a:xfrm rot="-5400000">
              <a:off x="2575002" y="4165012"/>
              <a:ext cx="96961" cy="111100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4</a:t>
              </a:r>
            </a:p>
          </p:txBody>
        </p:sp>
        <p:sp>
          <p:nvSpPr>
            <p:cNvPr id="33" name="tx33"/>
            <p:cNvSpPr/>
            <p:nvPr/>
          </p:nvSpPr>
          <p:spPr>
            <a:xfrm rot="-5400000">
              <a:off x="2572919" y="3455492"/>
              <a:ext cx="96961" cy="11526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6</a:t>
              </a:r>
            </a:p>
          </p:txBody>
        </p:sp>
        <p:sp>
          <p:nvSpPr>
            <p:cNvPr id="34" name="tx34"/>
            <p:cNvSpPr/>
            <p:nvPr/>
          </p:nvSpPr>
          <p:spPr>
            <a:xfrm rot="-5400000">
              <a:off x="2572919" y="2748055"/>
              <a:ext cx="96961" cy="11526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8</a:t>
              </a:r>
            </a:p>
          </p:txBody>
        </p:sp>
        <p:sp>
          <p:nvSpPr>
            <p:cNvPr id="35" name="tx35"/>
            <p:cNvSpPr/>
            <p:nvPr/>
          </p:nvSpPr>
          <p:spPr>
            <a:xfrm rot="-5400000">
              <a:off x="2524438" y="2040617"/>
              <a:ext cx="193923" cy="11526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10</a:t>
              </a:r>
            </a:p>
          </p:txBody>
        </p:sp>
        <p:sp>
          <p:nvSpPr>
            <p:cNvPr id="36" name="pg36"/>
            <p:cNvSpPr/>
            <p:nvPr/>
          </p:nvSpPr>
          <p:spPr>
            <a:xfrm>
              <a:off x="2898489" y="1970913"/>
              <a:ext cx="5266944" cy="3438144"/>
            </a:xfrm>
            <a:custGeom>
              <a:avLst/>
              <a:pathLst>
                <a:path w="5266944" h="3438144">
                  <a:moveTo>
                    <a:pt x="0" y="3438144"/>
                  </a:moveTo>
                  <a:lnTo>
                    <a:pt x="5266944" y="3438144"/>
                  </a:lnTo>
                  <a:lnTo>
                    <a:pt x="5266944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/>
          </p:txBody>
        </p:sp>
        <p:sp>
          <p:nvSpPr>
            <p:cNvPr id="37" name="tx37"/>
            <p:cNvSpPr/>
            <p:nvPr/>
          </p:nvSpPr>
          <p:spPr>
            <a:xfrm>
              <a:off x="5320848" y="5986054"/>
              <a:ext cx="422225" cy="117946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Index</a:t>
              </a:r>
            </a:p>
          </p:txBody>
        </p:sp>
        <p:sp>
          <p:nvSpPr>
            <p:cNvPr id="38" name="tx38"/>
            <p:cNvSpPr/>
            <p:nvPr/>
          </p:nvSpPr>
          <p:spPr>
            <a:xfrm rot="-5400000">
              <a:off x="2084524" y="3632351"/>
              <a:ext cx="342230" cy="115267"/>
            </a:xfrm>
            <a:prstGeom prst="rect">
              <a:avLst/>
            </a:prstGeom>
            <a:noFill/>
          </p:spPr>
          <p:txBody>
            <a:bodyPr lIns="0" rIns="0" tIns="0" bIns="0" anchorCtr="1" anchor="ctr" wrap="none"/>
            <a:lstStyle/>
            <a:p>
              <a:pPr algn="l" marL="0" marR="0" indent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DejaVu Sans"/>
                  <a:cs typeface="DejaVu Sans"/>
                </a:rPr>
                <a:t>1:10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Custom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PowerPoint Presentation</dc:title>
  <dc:creator>Tom Wenseleers</dc:creator>
  <cp:lastModifiedBy>gaoch</cp:lastModifiedBy>
  <cp:revision>5</cp:revision>
  <dcterms:created xsi:type="dcterms:W3CDTF">2015-07-14T21:05:00Z</dcterms:created>
  <dcterms:modified xsi:type="dcterms:W3CDTF">2022-07-22T16:33:51Z</dcterms:modified>
</cp:coreProperties>
</file>